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15"/>
  </p:notesMasterIdLst>
  <p:sldIdLst>
    <p:sldId id="272" r:id="rId4"/>
    <p:sldId id="277" r:id="rId5"/>
    <p:sldId id="275" r:id="rId6"/>
    <p:sldId id="273" r:id="rId7"/>
    <p:sldId id="276" r:id="rId8"/>
    <p:sldId id="274" r:id="rId9"/>
    <p:sldId id="258" r:id="rId10"/>
    <p:sldId id="278" r:id="rId11"/>
    <p:sldId id="257" r:id="rId12"/>
    <p:sldId id="266" r:id="rId13"/>
    <p:sldId id="261" r:id="rId14"/>
  </p:sldIdLst>
  <p:sldSz cx="9144000" cy="5143500" type="screen16x9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1246" autoAdjust="0"/>
  </p:normalViewPr>
  <p:slideViewPr>
    <p:cSldViewPr snapToGrid="0">
      <p:cViewPr varScale="1">
        <p:scale>
          <a:sx n="139" d="100"/>
          <a:sy n="139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2022-07-20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138" tIns="45569" rIns="91138" bIns="4556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4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4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13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75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28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C16E1-D63C-479C-89BD-D538A90D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5F7FE59-0237-4D73-8014-478E83E2C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C4C911-E26E-4BE6-BE75-37F9D3FE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4DC34-48E0-4074-9856-B1320742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65BDD5-9D6F-4CC9-95F4-B1C15CFE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30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F8B47-81D0-48AB-9A4F-75267FB4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5AECF5-967A-4E2C-8424-A41D6F0C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DD12A4-DD7B-4DAC-A2CF-3775B2E7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5BF8AB-83A9-4E9C-AD23-0D99DBBF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56D6EB-FA15-4BF9-AA1E-D720455F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22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9811C-9796-45A9-8EA6-70C9349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58DFD3-1390-47F7-AAC2-09DDDE664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B0CB51-F48C-46E0-BCC5-936B8DE0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BA1939-9384-4FC3-9204-E176ADAB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35FB11-CEF3-466A-83D4-8751A14C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84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323F8-3D63-4796-92E7-145CAD55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9010D1-40A7-46EC-B310-DFD799F6E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6FE36B-CB4C-4761-92BF-BDB0F766A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782898-E5A4-4C9A-9900-61078DB2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7B3C9-A07D-452A-AF72-10FDB19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D2932C-5A03-46E2-B88D-F9BC26C9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06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8E00A5-A5CD-4FA3-BC70-CA509A01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6370B1-2D50-4BC2-80B0-84DDED25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68A292-62AB-4E13-8F05-B9C0D02E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0E917EC-2C0E-4076-9015-AAC5353B8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07DD2F-1ACE-4956-B856-6ED0A8C0C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2500B2C-990B-495A-9AC9-66101D40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813AE15-BF42-447B-B219-264B835B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9FB0EC-058B-4BA1-B5DE-2D8D88D5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22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BAF7F-07B4-40C5-8A97-A13471F8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56B3CF-4E68-45C0-918D-AAEF2A88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11AAE2D-A3E8-485A-84DB-711F9780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7651F9-0585-4E4C-BD4D-610CD743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89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3F7521-B19D-4519-A0F5-3BB21720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FCDD3F7-80DA-4A31-B049-E893DF73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645481-BE07-4B29-986B-69E44E71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75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6D88B-2F38-47D7-AA27-2AA5F433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6634DD-EF9B-4DCE-90DD-4D520961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E98281-6F06-4EC8-8BE8-EB5322C7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0ABF19-71AC-45C5-9AAF-A47269DA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D98B8D-C1EA-4B71-A934-005D6ABA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60E7C6-49C8-4CDB-A03C-4C740994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24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9F309-C351-4488-A936-6495EDC7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7E0134-4C96-4120-AF78-61773BDD4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945961-E5B1-410C-8B96-94C0CA650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B535C8-E9D3-435D-B70A-ECBB1E9A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D143F8-AFD3-4327-BE5D-9492AC3D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87D20E-BAD1-45AD-97B8-9198D47D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044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9FF3F-2BEF-4C3F-ACDF-E840C9B0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576B32B-5C3D-4CC7-A403-712730BE1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5822E-F69F-460A-A3B5-4093939A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090911-95AB-40E2-AA8F-4F6BCAED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26400B-2625-4D76-9B2A-1D185EE8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476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E242C1-35F9-4075-9160-52148C017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BB6934-024C-4661-8CDF-AB123373E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EA344D-577F-4BEE-91A4-D4716A7D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609EAF-E784-4E41-B245-61A30D52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49889E-FAB6-4EC5-9E83-93F2FE48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897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98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01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0697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81662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660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2003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2635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124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8023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54117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724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92EB756-0D31-DB49-AA93-CD4C752D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9" r="38530"/>
          <a:stretch/>
        </p:blipFill>
        <p:spPr>
          <a:xfrm>
            <a:off x="463924" y="4418633"/>
            <a:ext cx="532569" cy="4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3EE7ACE-8B6B-4FC8-B004-AFB643A2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BFF7F4-F817-4913-8845-8CD717B0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6CAE3-D154-4279-BE18-478BCF31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EF43-6246-4503-8139-C011B1879F37}" type="datetimeFigureOut">
              <a:rPr lang="sv-SE" smtClean="0"/>
              <a:t>2022-07-20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B62D30-46E7-4E43-8486-CC0FBAB45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B7CB04-0481-4509-B0CF-46E12B63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44E2-6DBA-46A0-B1BA-3AD7D3674E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37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92EB756-0D31-DB49-AA93-CD4C752D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9" r="38530"/>
          <a:stretch/>
        </p:blipFill>
        <p:spPr>
          <a:xfrm>
            <a:off x="686761" y="4257269"/>
            <a:ext cx="532569" cy="47082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4D74495-9DFC-9C44-9897-585FD16D8473}"/>
              </a:ext>
            </a:extLst>
          </p:cNvPr>
          <p:cNvSpPr txBox="1"/>
          <p:nvPr userDrawn="1"/>
        </p:nvSpPr>
        <p:spPr>
          <a:xfrm>
            <a:off x="660828" y="4697411"/>
            <a:ext cx="60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KONSULTATION OCH</a:t>
            </a:r>
            <a:endParaRPr lang="sv-SE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sv-SE" sz="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HÄLSOUNDERSÖKNINGAR</a:t>
            </a:r>
            <a:endParaRPr lang="sv-SE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22315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vasterbotten.se/for-vardgivare/samverkan/halsoundersokningar-pa-begaran-av-socialtjanst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vasterbotten.se/for-vardgivare/samverkan/halsoundersokningar-pa-begaran-av-socialtjansten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FEF844B-65D6-3747-8D10-3C218B2B2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8"/>
          <a:stretch/>
        </p:blipFill>
        <p:spPr>
          <a:xfrm>
            <a:off x="0" y="0"/>
            <a:ext cx="9190929" cy="43635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0" y="1017588"/>
            <a:ext cx="9197788" cy="75565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bg2"/>
                </a:solidFill>
              </a:rPr>
              <a:t>Konsultation och hälsoundersökningar</a:t>
            </a:r>
          </a:p>
        </p:txBody>
      </p:sp>
      <p:sp>
        <p:nvSpPr>
          <p:cNvPr id="3" name="Rektangel 2"/>
          <p:cNvSpPr/>
          <p:nvPr/>
        </p:nvSpPr>
        <p:spPr>
          <a:xfrm>
            <a:off x="621105" y="2941338"/>
            <a:ext cx="55645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Hälso- och sjukvården samt socialtjänsten har ett långtgående ansvar för att alla barn ska få sina hälsobehov uppmärksammade, bedömda och åtgärdade. Detta kräver samarbete mellan barnets socialsekreterare, hälso- och sjukvården samt barnet, den unga och föräldrarna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      Västerbottens Kommuner och Region i Samverkan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7B3D3DC-C2F6-F543-8DBE-A8A600AB3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E7FE1E9-E1D6-5541-A1C4-9F2ABCCE5494}"/>
              </a:ext>
            </a:extLst>
          </p:cNvPr>
          <p:cNvSpPr/>
          <p:nvPr/>
        </p:nvSpPr>
        <p:spPr>
          <a:xfrm>
            <a:off x="567526" y="591902"/>
            <a:ext cx="391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Överenskommelse om samverkansrutin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75FE63B-F71C-4246-822C-0EFC4E337AD7}"/>
              </a:ext>
            </a:extLst>
          </p:cNvPr>
          <p:cNvSpPr/>
          <p:nvPr/>
        </p:nvSpPr>
        <p:spPr>
          <a:xfrm>
            <a:off x="580973" y="1841045"/>
            <a:ext cx="460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 barn och </a:t>
            </a:r>
            <a:r>
              <a:rPr lang="sv-SE" dirty="0">
                <a:solidFill>
                  <a:srgbClr val="FFFFFF"/>
                </a:solidFill>
              </a:rPr>
              <a:t>unga aktuella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inom socialtjänsten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9B868-83B0-5344-81F3-3BFE92683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9" r="38530"/>
          <a:stretch/>
        </p:blipFill>
        <p:spPr>
          <a:xfrm>
            <a:off x="683663" y="4255600"/>
            <a:ext cx="532569" cy="4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371359D-8A6F-405B-9658-3310FFFD6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Spridning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C8B384-E345-48D4-BE4F-2261ADBE0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Överenskommelsen och samverkansrutinen i tryckt upplaga, affischer och informations kort till barn och föräldrar.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Websida på regionens plattform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Blanketter ifyllbara i datorn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Uppföljnings formulär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Länk till avvikelserapportering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50A0"/>
                </a:solidFill>
                <a:cs typeface="+mn-cs"/>
              </a:rPr>
              <a:t>PP presentation av rutinen 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074206-56C1-4B84-B626-7BF0FE704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Konsultation och hälsoundersökningar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90C228-29FD-4ECC-B550-09C0E4A8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24" y="4489112"/>
            <a:ext cx="38164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2BCB7F2-0959-442B-BC03-5AC49D0BE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Uppföljning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EF1568-92C4-44F7-8303-5AA254A9B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158875"/>
            <a:ext cx="7704139" cy="306795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Ytterst handlar uppföljningen om att varje verksamhet kontinuerligt följer upp rutinerna.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Inom den egna organisationen efterfråga om det finns avvikelser som kan åtgärdas.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 fall avvikelserna handlar om överföring mellan kommun och region tas frågan i första hand upp med respektive verksamhetschef.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mera generella avvikelser kan för kommunerna FoU välfärd kontaktas och för region Västerbotten (undersöks lämplig funktion) kontaktas.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att kunna utveckla arbetet och korrigera eventuella avvikelser används avvikelserapport som återfinns på </a:t>
            </a:r>
            <a:r>
              <a:rPr lang="sv-SE" sz="1100" dirty="0">
                <a:hlinkClick r:id="rId3"/>
              </a:rPr>
              <a:t>https://www.regionvasterbotten.se/for-vardgivare/samverkan/halsoundersokningar-pa-begaran-av-socialtjansten</a:t>
            </a:r>
            <a:endParaRPr lang="sv-SE" sz="11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EF2E5E-E735-4D8C-B758-1FD74929C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sv-SE" dirty="0"/>
          </a:p>
          <a:p>
            <a:pPr lvl="0"/>
            <a:r>
              <a:rPr lang="sv-SE" dirty="0"/>
              <a:t>Konsultation och hälsoundersökningar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39887A-AACA-4FDD-8874-2A94C53CC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313" y="4489112"/>
            <a:ext cx="38164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29812ED-1518-4EE4-9D41-875BD71B5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sv-SE" b="1" dirty="0"/>
              <a:t>Målet med hälsoundersökningarna i Västerbotten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A32D05-6E08-4C22-83B6-4D98E8D4E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SE" sz="2800" dirty="0">
                <a:latin typeface="FoundrySans-Normal"/>
              </a:rPr>
              <a:t>Alla barn och unga aktuella inom socialtjänsten ska få sina hälsobehov uppmärksammade, bedömda och vid behov åtgärdade.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v-SE" sz="2800" dirty="0">
                <a:latin typeface="FoundrySans-Normal"/>
              </a:rPr>
              <a:t>Barnen och de unga ska få utrymme att berätta och bli lyssnade på under hela processen.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D2E987-C7C4-474D-9659-FC19D50CB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</p:spTree>
    <p:extLst>
      <p:ext uri="{BB962C8B-B14F-4D97-AF65-F5344CB8AC3E}">
        <p14:creationId xmlns:p14="http://schemas.microsoft.com/office/powerpoint/2010/main" val="36693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9F39018-03EF-4F15-BD2E-167C8E64B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60" y="397271"/>
            <a:ext cx="8087830" cy="761604"/>
          </a:xfrm>
        </p:spPr>
        <p:txBody>
          <a:bodyPr>
            <a:normAutofit fontScale="70000" lnSpcReduction="20000"/>
          </a:bodyPr>
          <a:lstStyle/>
          <a:p>
            <a:r>
              <a:rPr lang="sv-SE" sz="3800" dirty="0"/>
              <a:t>Konsultation och hälsoundersökningar på begäran av socialtjänsten</a:t>
            </a:r>
            <a:endParaRPr lang="sv-SE" sz="32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8DE74F-8083-4DCA-90D1-6164729F1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813" y="1158874"/>
            <a:ext cx="7704139" cy="2824189"/>
          </a:xfrm>
        </p:spPr>
        <p:txBody>
          <a:bodyPr/>
          <a:lstStyle/>
          <a:p>
            <a:r>
              <a:rPr lang="sv-SE" dirty="0"/>
              <a:t>Avser hälso- och tandhälsoundersökningar när:</a:t>
            </a:r>
          </a:p>
          <a:p>
            <a:r>
              <a:rPr lang="sv-SE" dirty="0"/>
              <a:t>1. barn och unga utreds inom socialtjänsten och det finns oro kring barnets hälsostatus efter konsultation med hälsocentral, elevhälsan, tandhälsa och/eller pågående vårdkontakter.</a:t>
            </a:r>
          </a:p>
          <a:p>
            <a:r>
              <a:rPr lang="sv-SE" dirty="0"/>
              <a:t>2. barn och unga vårdas med stöd av Socialtjänstlagen </a:t>
            </a:r>
            <a:r>
              <a:rPr lang="sv-SE" dirty="0" err="1"/>
              <a:t>SoL</a:t>
            </a:r>
            <a:r>
              <a:rPr lang="sv-SE" dirty="0"/>
              <a:t> (2001:453) eller Lag (1990:52) om särskilda bestämmelser om vård av unga (LVU) i familjehem, enskilt hem, stödboende och hem för vård eller boende (HVB).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D9D15E-C0A7-45BD-9E21-8B6825110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959" y="54244"/>
            <a:ext cx="8087756" cy="343027"/>
          </a:xfrm>
        </p:spPr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</p:spTree>
    <p:extLst>
      <p:ext uri="{BB962C8B-B14F-4D97-AF65-F5344CB8AC3E}">
        <p14:creationId xmlns:p14="http://schemas.microsoft.com/office/powerpoint/2010/main" val="266171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86B2D66-BBBE-4FA6-9DE9-8A2C68F08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947" y="1686839"/>
            <a:ext cx="7704139" cy="59055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  <a:buClrTx/>
            </a:pPr>
            <a:r>
              <a:rPr lang="sv-SE" sz="1800" dirty="0">
                <a:cs typeface="+mn-cs"/>
              </a:rPr>
              <a:t>Ska följa: </a:t>
            </a:r>
            <a:r>
              <a:rPr lang="sv-SE" sz="2000" b="1" dirty="0">
                <a:ea typeface="+mj-ea"/>
              </a:rPr>
              <a:t>Socialstyrelsens föreskrifter och allmänna råd om hälsoundersökningar av barn och unga som vårdas utanför det egna hemmet HSLF-FS 2019:19</a:t>
            </a:r>
            <a:endParaRPr lang="sv-SE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4312B9-68EA-4843-B05B-8E50A1D5B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118" y="545706"/>
            <a:ext cx="7994766" cy="515167"/>
          </a:xfrm>
        </p:spPr>
        <p:txBody>
          <a:bodyPr/>
          <a:lstStyle/>
          <a:p>
            <a:r>
              <a:rPr lang="sv-SE" b="1" dirty="0"/>
              <a:t>Hälso- och tandhälsoundersökningarna :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AAC6CF-2D38-4594-924C-E173C1D56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9CC43E83-B044-411D-8BB2-CD97FAED887B}"/>
              </a:ext>
            </a:extLst>
          </p:cNvPr>
          <p:cNvSpPr txBox="1">
            <a:spLocks/>
          </p:cNvSpPr>
          <p:nvPr/>
        </p:nvSpPr>
        <p:spPr>
          <a:xfrm>
            <a:off x="464947" y="968635"/>
            <a:ext cx="7704139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Regleras i Förordningen (2017:212) om hälsoundersökning av barn och unga som vårdas utanför det egna hemmet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11269636-D6AB-4F61-90CF-F23C4E4FB2EA}"/>
              </a:ext>
            </a:extLst>
          </p:cNvPr>
          <p:cNvSpPr txBox="1">
            <a:spLocks/>
          </p:cNvSpPr>
          <p:nvPr/>
        </p:nvSpPr>
        <p:spPr>
          <a:xfrm>
            <a:off x="464946" y="2405043"/>
            <a:ext cx="7704139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sv-SE" sz="1800" dirty="0">
                <a:cs typeface="+mn-cs"/>
              </a:rPr>
              <a:t>I Västerbotten är en bredare ansats antagen och avser även barn och unga som det under utredningens konsultation med hälso- och tandhälsovården finns oro kopplat till hälsan.  </a:t>
            </a:r>
            <a:endParaRPr lang="sv-SE" sz="2000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F3431FB0-2055-4B8B-9800-87010F556121}"/>
              </a:ext>
            </a:extLst>
          </p:cNvPr>
          <p:cNvSpPr txBox="1">
            <a:spLocks/>
          </p:cNvSpPr>
          <p:nvPr/>
        </p:nvSpPr>
        <p:spPr>
          <a:xfrm>
            <a:off x="464945" y="3250901"/>
            <a:ext cx="7704139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sv-SE" sz="1800" dirty="0">
                <a:cs typeface="+mn-cs"/>
              </a:rPr>
              <a:t>Mera information finns på sidan </a:t>
            </a:r>
          </a:p>
          <a:p>
            <a:pPr>
              <a:spcBef>
                <a:spcPts val="0"/>
              </a:spcBef>
              <a:buClrTx/>
            </a:pPr>
            <a:r>
              <a:rPr lang="sv-SE" sz="1800" dirty="0">
                <a:cs typeface="+mn-cs"/>
              </a:rPr>
              <a:t>”Konsultation och hälsoundersökning på begäran av socialtjänsten”  </a:t>
            </a:r>
          </a:p>
          <a:p>
            <a:pPr>
              <a:spcBef>
                <a:spcPts val="0"/>
              </a:spcBef>
              <a:buClrTx/>
            </a:pPr>
            <a:r>
              <a:rPr lang="sv-SE" sz="2000" dirty="0">
                <a:hlinkClick r:id="rId2"/>
              </a:rPr>
              <a:t>https://www.regionvasterbotten.se/for-vardgivare/samverkan/halsoundersokningar-pa-begaran-av-socialtjansten</a:t>
            </a:r>
            <a:endParaRPr lang="sv-SE" sz="2000" dirty="0"/>
          </a:p>
          <a:p>
            <a:pPr>
              <a:spcBef>
                <a:spcPts val="0"/>
              </a:spcBef>
              <a:buClrTx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823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86B2D66-BBBE-4FA6-9DE9-8A2C68F08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7" y="697989"/>
            <a:ext cx="7704139" cy="590550"/>
          </a:xfrm>
        </p:spPr>
        <p:txBody>
          <a:bodyPr>
            <a:normAutofit fontScale="92500" lnSpcReduction="20000"/>
          </a:bodyPr>
          <a:lstStyle/>
          <a:p>
            <a:r>
              <a:rPr lang="sv-SE" sz="2000" b="1" dirty="0">
                <a:ea typeface="+mj-ea"/>
              </a:rPr>
              <a:t>Socialstyrelsens föreskrifter och allmänna råd om hälsoundersökningar av barn och unga som vårdas utanför det egna hemmet HSLF-FS 2019:19</a:t>
            </a:r>
            <a:endParaRPr lang="sv-SE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4312B9-68EA-4843-B05B-8E50A1D5B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73" y="1787129"/>
            <a:ext cx="8064426" cy="2211434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4§ 	Hälsoundersökningen ska omfatta områdena fysisk, psykisk och 	oral hälsa.</a:t>
            </a:r>
          </a:p>
          <a:p>
            <a:pPr lvl="1"/>
            <a:r>
              <a:rPr lang="sv-SE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sv-SE" sz="2000" dirty="0">
                <a:solidFill>
                  <a:schemeClr val="bg1"/>
                </a:solidFill>
                <a:cs typeface="Arial" panose="020B0604020202020204" pitchFamily="34" charset="0"/>
              </a:rPr>
              <a:t>Genom hälsoundersökningen ska även tecken på förekomsten 	av fysisk, psykisk eller intellektuell funktionsnedsättning 	uppmärksammas. 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AAC6CF-2D38-4594-924C-E173C1D56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</p:spTree>
    <p:extLst>
      <p:ext uri="{BB962C8B-B14F-4D97-AF65-F5344CB8AC3E}">
        <p14:creationId xmlns:p14="http://schemas.microsoft.com/office/powerpoint/2010/main" val="142055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B247E1-9BB6-4A5E-85DD-FE3F4F7BD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3§ 	Hälsoundersökningens syfte är att ge underlag för: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	1. en medicinsk bedömning av behovet av hälso- och sjukvård 	samt tandvård.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	2. hur socialnämnden ska verka för att barnet eller den unge 	ska få sitt behov av hälso- och sjukvård tillgodosett.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	3. hälso- och sjukvårdens fortsatta kontakt med barnet eller den 	unge. 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5914D8-5605-4A6D-988B-E5EC64697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803" y="131735"/>
            <a:ext cx="8064427" cy="164014"/>
          </a:xfrm>
        </p:spPr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4F469F09-B797-475E-B653-636568861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47" y="580421"/>
            <a:ext cx="7704138" cy="590550"/>
          </a:xfrm>
        </p:spPr>
        <p:txBody>
          <a:bodyPr>
            <a:normAutofit fontScale="92500" lnSpcReduction="20000"/>
          </a:bodyPr>
          <a:lstStyle/>
          <a:p>
            <a:r>
              <a:rPr lang="sv-SE" sz="2000" b="1" dirty="0">
                <a:ea typeface="+mj-ea"/>
              </a:rPr>
              <a:t>Socialstyrelsens föreskrifter och allmänna råd om hälsoundersökningar av barn och unga som vårdas utanför det egna hemmet HSLF-FS 2019:19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3836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ABA4FF-9E2F-BB40-8825-5D4A653D5D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b="12311"/>
          <a:stretch/>
        </p:blipFill>
        <p:spPr>
          <a:xfrm>
            <a:off x="1051357" y="255722"/>
            <a:ext cx="6969691" cy="397531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FEF6840-0036-FE44-A756-FAA5D5D3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rutin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</p:spTree>
    <p:extLst>
      <p:ext uri="{BB962C8B-B14F-4D97-AF65-F5344CB8AC3E}">
        <p14:creationId xmlns:p14="http://schemas.microsoft.com/office/powerpoint/2010/main" val="194708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B247E1-9BB6-4A5E-85DD-FE3F4F7BD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946" y="1317818"/>
            <a:ext cx="7704139" cy="2609974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Läkarundersökning enligt 32 § LVU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sz="1400" dirty="0"/>
              <a:t>	Syftar till att identifiera sjukdom, skada eller funktionsnedsättning som kan ligga till hinder 	för vården och </a:t>
            </a:r>
            <a:r>
              <a:rPr lang="sv-SE" sz="1400" u="sng" dirty="0"/>
              <a:t>ersätter inte en hälsoundersökning i anslutning till en placering</a:t>
            </a:r>
            <a:r>
              <a:rPr lang="sv-SE" sz="1400" dirty="0"/>
              <a:t>.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dirty="0"/>
              <a:t>Hälsoundersökningar enligt 7 § lagen om hälso- och sjukvård åt asylsökande m.fl.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sz="1400" dirty="0"/>
              <a:t>	Syftar till att erbjuda hälsovård och eventuella behov av smittskyddsåtgärder. Asylsökande 	barn och unga som placeras </a:t>
            </a:r>
            <a:r>
              <a:rPr lang="sv-SE" sz="1400" u="sng" dirty="0"/>
              <a:t>ska erbjudas två hälsoundersökningar</a:t>
            </a:r>
            <a:r>
              <a:rPr lang="sv-SE" sz="1400" dirty="0"/>
              <a:t> om inte en uppfyller 	kraven i båda regelverken.*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sz="1400" dirty="0"/>
              <a:t>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sv-SE" sz="1000" dirty="0"/>
              <a:t>*Socialstyrelsens meddelandeblad Nr 1/2020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5914D8-5605-4A6D-988B-E5EC64697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803" y="131735"/>
            <a:ext cx="8064427" cy="164014"/>
          </a:xfrm>
        </p:spPr>
        <p:txBody>
          <a:bodyPr/>
          <a:lstStyle/>
          <a:p>
            <a:r>
              <a:rPr lang="sv-SE" dirty="0"/>
              <a:t>Konsultation och hälsoundersökningar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4F469F09-B797-475E-B653-636568861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47" y="580421"/>
            <a:ext cx="7704138" cy="590550"/>
          </a:xfrm>
        </p:spPr>
        <p:txBody>
          <a:bodyPr>
            <a:normAutofit fontScale="92500" lnSpcReduction="10000"/>
          </a:bodyPr>
          <a:lstStyle/>
          <a:p>
            <a:r>
              <a:rPr lang="sv-SE" sz="1800" b="1" dirty="0">
                <a:ea typeface="+mj-ea"/>
              </a:rPr>
              <a:t>Hälsoundersökningar av barn och unga som vårdas utanför det egna hemmet enligt </a:t>
            </a:r>
            <a:r>
              <a:rPr lang="sv-SE" sz="1800" b="1" dirty="0" err="1">
                <a:ea typeface="+mj-ea"/>
              </a:rPr>
              <a:t>SoL</a:t>
            </a:r>
            <a:r>
              <a:rPr lang="sv-SE" sz="1800" b="1" dirty="0">
                <a:ea typeface="+mj-ea"/>
              </a:rPr>
              <a:t> och LVU kan inte ersättas av: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5286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74E0FA3-F9EC-4A8B-BC23-37624C351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88" t="10498" r="31211" b="2394"/>
          <a:stretch/>
        </p:blipFill>
        <p:spPr>
          <a:xfrm>
            <a:off x="1071846" y="858194"/>
            <a:ext cx="2978549" cy="422283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3DC80E7-A631-45F0-893A-AC2B7FDB0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02" t="10827" r="31369" b="2556"/>
          <a:stretch/>
        </p:blipFill>
        <p:spPr>
          <a:xfrm>
            <a:off x="4809280" y="858194"/>
            <a:ext cx="2958591" cy="4222836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86FFE43-3D70-4985-9AA9-B42D84EB97C6}"/>
              </a:ext>
            </a:extLst>
          </p:cNvPr>
          <p:cNvSpPr txBox="1"/>
          <p:nvPr/>
        </p:nvSpPr>
        <p:spPr>
          <a:xfrm>
            <a:off x="1645174" y="16461"/>
            <a:ext cx="41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Information till barn och vårdnadshavare  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B987AA5-C690-438C-A1AA-0D780B6EC245}"/>
              </a:ext>
            </a:extLst>
          </p:cNvPr>
          <p:cNvSpPr txBox="1"/>
          <p:nvPr/>
        </p:nvSpPr>
        <p:spPr>
          <a:xfrm>
            <a:off x="1645174" y="371536"/>
            <a:ext cx="33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Finns att tillgå vid alla socialkontor</a:t>
            </a:r>
          </a:p>
        </p:txBody>
      </p:sp>
    </p:spTree>
    <p:extLst>
      <p:ext uri="{BB962C8B-B14F-4D97-AF65-F5344CB8AC3E}">
        <p14:creationId xmlns:p14="http://schemas.microsoft.com/office/powerpoint/2010/main" val="54968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Konsultation och hälsoundersökningar" id="{CD78B1A8-37C1-8B44-8686-BCAC048F6D1F}" vid="{C41EFF95-C2C4-0540-8D0F-C247767429A6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Konsultation och hälsoundersökningar" id="{3D373A1D-DC49-6344-ABBD-EB665F58B514}" vid="{7F87A16A-658A-5341-BD6B-60CCE8FCCEF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Konsultation och hälsoundersökningar</Template>
  <TotalTime>1413</TotalTime>
  <Words>706</Words>
  <Application>Microsoft Office PowerPoint</Application>
  <PresentationFormat>Bildspel på skärmen (16:9)</PresentationFormat>
  <Paragraphs>69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FoundrySans-Normal</vt:lpstr>
      <vt:lpstr>Office-tema</vt:lpstr>
      <vt:lpstr>1_Office-tema</vt:lpstr>
      <vt:lpstr>2_Office-tema</vt:lpstr>
      <vt:lpstr>Konsultation och hälsoundersökningar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Översikt rutin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Konsultation och hälsoundersökningar</dc:title>
  <dc:creator>Disa Edvall Malm</dc:creator>
  <cp:lastModifiedBy>Therese Erixon</cp:lastModifiedBy>
  <cp:revision>57</cp:revision>
  <cp:lastPrinted>2020-03-11T08:33:29Z</cp:lastPrinted>
  <dcterms:created xsi:type="dcterms:W3CDTF">2020-02-18T13:00:25Z</dcterms:created>
  <dcterms:modified xsi:type="dcterms:W3CDTF">2022-07-20T07:00:01Z</dcterms:modified>
</cp:coreProperties>
</file>